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14275D-E2F1-4462-9B76-CAB80F738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Bezpieczne ferie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2C8E37A-B252-46D3-B04C-C5D20497D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Kilka rad dla Ciebie</a:t>
            </a:r>
          </a:p>
        </p:txBody>
      </p:sp>
    </p:spTree>
    <p:extLst>
      <p:ext uri="{BB962C8B-B14F-4D97-AF65-F5344CB8AC3E}">
        <p14:creationId xmlns:p14="http://schemas.microsoft.com/office/powerpoint/2010/main" val="304535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5CAA30-16F4-4954-966C-7135A802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pl-PL" b="0" i="0" dirty="0">
                <a:solidFill>
                  <a:srgbClr val="1A0D72"/>
                </a:solidFill>
                <a:effectLst/>
                <a:latin typeface="Sriracha"/>
              </a:rPr>
            </a:br>
            <a: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  <a:t>Czas ferii zimowych </a:t>
            </a:r>
            <a:b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</a:br>
            <a: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  <a:t>to fajna zabawa.</a:t>
            </a:r>
            <a:br>
              <a:rPr lang="pl-PL" sz="2200" b="0" i="0" dirty="0">
                <a:solidFill>
                  <a:srgbClr val="000000"/>
                </a:solidFill>
                <a:effectLst/>
                <a:latin typeface="Sriracha"/>
              </a:rPr>
            </a:br>
            <a: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  <a:t>Kto bezpiecznie się bawi,</a:t>
            </a:r>
            <a:br>
              <a:rPr lang="pl-PL" sz="2200" b="0" i="0" dirty="0">
                <a:solidFill>
                  <a:srgbClr val="000000"/>
                </a:solidFill>
                <a:effectLst/>
                <a:latin typeface="Sriracha"/>
              </a:rPr>
            </a:br>
            <a: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  <a:t>w kłopoty nie wpada!</a:t>
            </a:r>
            <a:br>
              <a:rPr lang="pl-PL" b="0" i="0" dirty="0">
                <a:solidFill>
                  <a:srgbClr val="000000"/>
                </a:solidFill>
                <a:effectLst/>
                <a:latin typeface="Sriracha"/>
              </a:rPr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11503A0-5D06-4D69-9C64-D5B9FE6C9B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1634" y="2734812"/>
            <a:ext cx="4576502" cy="2852256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7F59878-D8D2-4AF8-9436-7DC21E9F40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725" y="2888655"/>
            <a:ext cx="4718050" cy="26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3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7F88A4-4365-4B6A-91DE-B2387F9A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pl-PL" sz="2000" b="0" i="0" dirty="0">
                <a:solidFill>
                  <a:srgbClr val="1A0D72"/>
                </a:solidFill>
                <a:effectLst/>
                <a:latin typeface="Sriracha"/>
              </a:rPr>
              <a:t>Wychodząc z domu: ubierz się ciepło. Załóż kurtkę, czapkę, szalik i rękawiczki.</a:t>
            </a:r>
            <a:br>
              <a:rPr lang="pl-PL" sz="2000" b="0" i="0" dirty="0">
                <a:solidFill>
                  <a:srgbClr val="1A0D72"/>
                </a:solidFill>
                <a:effectLst/>
                <a:latin typeface="Sriracha"/>
              </a:rPr>
            </a:br>
            <a:r>
              <a:rPr lang="pl-PL" sz="2000" b="0" i="0" dirty="0">
                <a:solidFill>
                  <a:srgbClr val="1A0D72"/>
                </a:solidFill>
                <a:effectLst/>
                <a:latin typeface="Sriracha"/>
              </a:rPr>
              <a:t>Pamiętaj o odblaskach, będziesz lepiej widoczny</a:t>
            </a:r>
            <a:br>
              <a:rPr lang="pl-PL" sz="2000" b="0" i="0" dirty="0">
                <a:solidFill>
                  <a:srgbClr val="1A0D72"/>
                </a:solidFill>
                <a:effectLst/>
                <a:latin typeface="Sriracha"/>
              </a:rPr>
            </a:br>
            <a:r>
              <a:rPr lang="pl-PL" sz="2000" b="0" i="0" dirty="0">
                <a:solidFill>
                  <a:srgbClr val="1A0D72"/>
                </a:solidFill>
                <a:effectLst/>
                <a:latin typeface="Sriracha"/>
              </a:rPr>
              <a:t>na drodze!</a:t>
            </a:r>
            <a:br>
              <a:rPr lang="pl-PL" sz="2000" b="0" i="0" dirty="0">
                <a:solidFill>
                  <a:srgbClr val="1A0D72"/>
                </a:solidFill>
                <a:effectLst/>
                <a:latin typeface="Sriracha"/>
              </a:rPr>
            </a:br>
            <a:endParaRPr lang="pl-PL" sz="20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7081326-E659-4A0B-864D-B22AE5F8A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3042" y="2454997"/>
            <a:ext cx="5134063" cy="344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5FDAFD-5E7B-4AC6-85EB-429BEBAE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pl-PL" dirty="0"/>
            </a:br>
            <a: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  <a:t>Na łyżwach </a:t>
            </a:r>
            <a:r>
              <a:rPr lang="pl-PL" sz="2200" b="0" i="0" dirty="0" err="1">
                <a:solidFill>
                  <a:srgbClr val="1A0D72"/>
                </a:solidFill>
                <a:effectLst/>
                <a:latin typeface="Sriracha"/>
              </a:rPr>
              <a:t>jeździj</a:t>
            </a:r>
            <a: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  <a:t> tylko</a:t>
            </a:r>
            <a:br>
              <a:rPr lang="pl-PL" sz="2200" dirty="0"/>
            </a:br>
            <a: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  <a:t>na lodowiskach. Wchodzenie na zamarznięte rzeki, stawy lub jeziora </a:t>
            </a:r>
            <a:b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</a:br>
            <a: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  <a:t>jest bardzo niebezpieczne!</a:t>
            </a:r>
            <a:br>
              <a:rPr lang="pl-PL" sz="2200" b="0" i="0" dirty="0">
                <a:solidFill>
                  <a:srgbClr val="1A0D72"/>
                </a:solidFill>
                <a:effectLst/>
                <a:latin typeface="Sriracha"/>
              </a:rPr>
            </a:br>
            <a:endParaRPr lang="pl-PL" sz="22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7124FE3-4605-49A0-A9CE-B57F72BC5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7006" y="2656477"/>
            <a:ext cx="4737988" cy="31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801708-5713-4256-ABB7-B430E8C4F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i="0" dirty="0">
                <a:solidFill>
                  <a:srgbClr val="1A0D72"/>
                </a:solidFill>
                <a:effectLst/>
                <a:latin typeface="Sriracha"/>
              </a:rPr>
              <a:t>Na sankach zjeżdżaj z górki położonej daleko od jezdni</a:t>
            </a:r>
            <a:br>
              <a:rPr lang="pl-PL" sz="3200" dirty="0"/>
            </a:br>
            <a:r>
              <a:rPr lang="pl-PL" sz="3200" b="0" i="0" dirty="0">
                <a:solidFill>
                  <a:srgbClr val="1A0D72"/>
                </a:solidFill>
                <a:effectLst/>
                <a:latin typeface="Sriracha"/>
              </a:rPr>
              <a:t>i samochodów oraz zbiorników wodnych.</a:t>
            </a:r>
            <a:endParaRPr lang="pl-PL" sz="32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97B4191-CBB7-4467-B8D5-72D9225B3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E490F9E-9C8B-4CE7-86A5-537448A239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02965" y="3623206"/>
            <a:ext cx="3472489" cy="1944594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CEAE736-810D-417B-BFF3-0762E92F9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E471E5C9-6560-455A-B283-6BEA024FB8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1232" y="3502651"/>
            <a:ext cx="3254797" cy="21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39B456-BAA4-4526-A34C-7041C180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100" b="0" i="0" dirty="0">
                <a:solidFill>
                  <a:srgbClr val="1A0D72"/>
                </a:solidFill>
                <a:effectLst/>
                <a:latin typeface="Sriracha"/>
              </a:rPr>
              <a:t>Uważaj, by w trakcie zabawy śnieżkami nie wyrządzić komuś krzywdy.</a:t>
            </a:r>
            <a:endParaRPr lang="pl-PL" sz="31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D9A73EA-1CE7-4BDF-88A8-1D891AA29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5715" y="2557463"/>
            <a:ext cx="4219662" cy="36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5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897F58-2E72-406A-8F55-D6FC66F4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Nie przechodź pod wiszącymi z dachu soplami.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2F5CEE0-D34E-44E1-9A9F-68556FA994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6127" y="2643655"/>
            <a:ext cx="4404221" cy="3186388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5FD0DE1-155B-43F7-A4FE-368CC28A2F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1410" y="2685501"/>
            <a:ext cx="4815280" cy="32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00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526EA-210C-4D11-BCAA-C026FFBA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0" i="0" dirty="0">
                <a:solidFill>
                  <a:srgbClr val="1A0D72"/>
                </a:solidFill>
                <a:effectLst/>
                <a:latin typeface="Sriracha"/>
              </a:rPr>
              <a:t>W wolnym czasie przebywaj</a:t>
            </a:r>
            <a:br>
              <a:rPr lang="pl-PL" sz="3200" dirty="0"/>
            </a:br>
            <a:r>
              <a:rPr lang="pl-PL" sz="3200" b="0" i="0" dirty="0">
                <a:solidFill>
                  <a:srgbClr val="1A0D72"/>
                </a:solidFill>
                <a:effectLst/>
                <a:latin typeface="Sriracha"/>
              </a:rPr>
              <a:t>na świeżym powietrzu,</a:t>
            </a:r>
            <a:br>
              <a:rPr lang="pl-PL" sz="3200" dirty="0"/>
            </a:br>
            <a:r>
              <a:rPr lang="pl-PL" sz="3200" b="0" i="0" dirty="0">
                <a:solidFill>
                  <a:srgbClr val="1A0D72"/>
                </a:solidFill>
                <a:effectLst/>
                <a:latin typeface="Sriracha"/>
              </a:rPr>
              <a:t>dbaj o aktywność fizyczną</a:t>
            </a:r>
            <a:endParaRPr lang="pl-PL" sz="32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779FB09-9223-4EF7-A93B-A3BBB5B23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928" y="2547159"/>
            <a:ext cx="5306955" cy="34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8FEA99-06FC-4579-803A-162D45A4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Bez względu na to gdzie spędzisz zimowy wypoczynek pamiętaj o tym, aby było bezpiecznie.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B757127-78A0-4BE4-AAB1-2A06A56E4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6399" y="1380298"/>
            <a:ext cx="5888012" cy="381248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94BED49-DB07-4BFD-87D3-E7C85BE39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602" y="3204594"/>
            <a:ext cx="3528791" cy="2063691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BE37646-866D-4624-9513-67D5BD8E7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73906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</TotalTime>
  <Words>149</Words>
  <Application>Microsoft Office PowerPoint</Application>
  <PresentationFormat>Panoramiczny</PresentationFormat>
  <Paragraphs>10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Garamond</vt:lpstr>
      <vt:lpstr>Sriracha</vt:lpstr>
      <vt:lpstr>Organiczny</vt:lpstr>
      <vt:lpstr>Bezpieczne ferie</vt:lpstr>
      <vt:lpstr> Czas ferii zimowych  to fajna zabawa. Kto bezpiecznie się bawi, w kłopoty nie wpada! </vt:lpstr>
      <vt:lpstr>Wychodząc z domu: ubierz się ciepło. Załóż kurtkę, czapkę, szalik i rękawiczki. Pamiętaj o odblaskach, będziesz lepiej widoczny na drodze! </vt:lpstr>
      <vt:lpstr> Na łyżwach jeździj tylko na lodowiskach. Wchodzenie na zamarznięte rzeki, stawy lub jeziora  jest bardzo niebezpieczne! </vt:lpstr>
      <vt:lpstr>Na sankach zjeżdżaj z górki położonej daleko od jezdni i samochodów oraz zbiorników wodnych.</vt:lpstr>
      <vt:lpstr>Uważaj, by w trakcie zabawy śnieżkami nie wyrządzić komuś krzywdy.</vt:lpstr>
      <vt:lpstr> Nie przechodź pod wiszącymi z dachu soplami.</vt:lpstr>
      <vt:lpstr>W wolnym czasie przebywaj na świeżym powietrzu, dbaj o aktywność fizyczną</vt:lpstr>
      <vt:lpstr> Bez względu na to gdzie spędzisz zimowy wypoczynek pamiętaj o tym, aby było bezpiecznie.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Bezpieczne ferie</dc:title>
  <dc:creator>Ula</dc:creator>
  <cp:lastModifiedBy>Ula</cp:lastModifiedBy>
  <cp:revision>3</cp:revision>
  <dcterms:created xsi:type="dcterms:W3CDTF">2021-01-02T13:03:05Z</dcterms:created>
  <dcterms:modified xsi:type="dcterms:W3CDTF">2021-01-02T13:24:54Z</dcterms:modified>
</cp:coreProperties>
</file>